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6858000" cy="9906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4594"/>
    <a:srgbClr val="4D5AA8"/>
    <a:srgbClr val="753C8E"/>
    <a:srgbClr val="8D3D8F"/>
    <a:srgbClr val="753B8E"/>
    <a:srgbClr val="FDEBEF"/>
    <a:srgbClr val="FFDDDD"/>
    <a:srgbClr val="FF9999"/>
    <a:srgbClr val="FFCCCC"/>
    <a:srgbClr val="FEC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3" autoAdjust="0"/>
    <p:restoredTop sz="96115" autoAdjust="0"/>
  </p:normalViewPr>
  <p:slideViewPr>
    <p:cSldViewPr snapToGrid="0">
      <p:cViewPr>
        <p:scale>
          <a:sx n="110" d="100"/>
          <a:sy n="110" d="100"/>
        </p:scale>
        <p:origin x="4290" y="78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3204" y="0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r">
              <a:defRPr sz="1200"/>
            </a:lvl1pPr>
          </a:lstStyle>
          <a:p>
            <a:fld id="{03B57003-06F0-4108-8890-1DDE9AF15106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3204" y="9720755"/>
            <a:ext cx="3079202" cy="512223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r">
              <a:defRPr sz="1200"/>
            </a:lvl1pPr>
          </a:lstStyle>
          <a:p>
            <a:fld id="{A7CE2DA1-9AB1-4E0D-AA80-C81E11DD80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993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427" cy="513507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5" y="3"/>
            <a:ext cx="3078427" cy="513507"/>
          </a:xfrm>
          <a:prstGeom prst="rect">
            <a:avLst/>
          </a:prstGeom>
        </p:spPr>
        <p:txBody>
          <a:bodyPr vert="horz" lIns="94784" tIns="47392" rIns="94784" bIns="47392" rtlCol="0"/>
          <a:lstStyle>
            <a:lvl1pPr algn="r">
              <a:defRPr sz="1200"/>
            </a:lvl1pPr>
          </a:lstStyle>
          <a:p>
            <a:fld id="{C53A9BAB-2EF1-4CA9-8B29-087455F9A9A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4" tIns="47392" rIns="94784" bIns="4739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84" tIns="47392" rIns="94784" bIns="47392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8427" cy="513506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5" y="9721107"/>
            <a:ext cx="3078427" cy="513506"/>
          </a:xfrm>
          <a:prstGeom prst="rect">
            <a:avLst/>
          </a:prstGeom>
        </p:spPr>
        <p:txBody>
          <a:bodyPr vert="horz" lIns="94784" tIns="47392" rIns="94784" bIns="47392" rtlCol="0" anchor="b"/>
          <a:lstStyle>
            <a:lvl1pPr algn="r">
              <a:defRPr sz="1200"/>
            </a:lvl1pPr>
          </a:lstStyle>
          <a:p>
            <a:fld id="{4C2DAA02-19D0-4D56-8561-7C4FC4AD28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9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F7E5-6ABE-4F18-AEF8-A6A6B43997CC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53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F639E-92E6-46AA-98CC-782E3BC7AC05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95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0F18-CC63-4718-A7AB-EEBE770D450C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52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3667-018C-44DA-9077-0C06A690E9EE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84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8C5A0-FFEA-4903-9508-0E07F73FEC57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97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9C31-8FAC-41BD-B5D7-60EA92FFBF5B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29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19C0-5C27-4E5F-9C1C-F7F2ACD698A4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20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DE07-C7C6-4221-A803-6762E66EEC97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14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F50F-ACD2-4A4D-965A-277A0C2F0E94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93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60DF-F55C-4064-B483-E69653B7C479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4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03EF-D74C-46CB-88F5-CEB41E624C13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2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0984-01D9-40CA-9F36-CB1084F32980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AFCC-C6F4-49F4-A233-F76EA0508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3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xmlns="" id="{BBAB1B97-CCBC-4939-AA94-0FBFE32F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91113" y="9422697"/>
            <a:ext cx="1543050" cy="527403"/>
          </a:xfrm>
        </p:spPr>
        <p:txBody>
          <a:bodyPr/>
          <a:lstStyle/>
          <a:p>
            <a:fld id="{FBB3AFCC-C6F4-49F4-A233-F76EA0508F54}" type="slidenum">
              <a:rPr lang="ko-KR" altLang="en-US" smtClean="0"/>
              <a:t>1</a:t>
            </a:fld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6339DB36-65E9-6A4E-E599-1B81A4CFEB9C}"/>
              </a:ext>
            </a:extLst>
          </p:cNvPr>
          <p:cNvSpPr/>
          <p:nvPr/>
        </p:nvSpPr>
        <p:spPr>
          <a:xfrm>
            <a:off x="302259" y="183605"/>
            <a:ext cx="6212841" cy="3899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사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 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2024 </a:t>
            </a:r>
            <a:r>
              <a:rPr lang="ko-KR" altLang="en-US" sz="1600" b="1" kern="0" spc="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국제학술대회 </a:t>
            </a:r>
            <a:r>
              <a:rPr lang="en-US" altLang="ko-KR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Sponsorship </a:t>
            </a:r>
            <a:r>
              <a:rPr lang="ko-KR" altLang="en-US" sz="1600" b="1" kern="0" spc="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맑은 고딕" panose="020B0503020000020004" pitchFamily="50" charset="-127"/>
                <a:ea typeface="맑은 고딕" panose="020B0503020000020004" pitchFamily="50" charset="-127"/>
              </a:rPr>
              <a:t>신청서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xmlns="" id="{4249416A-D32B-4B26-B70D-44E192233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944995"/>
              </p:ext>
            </p:extLst>
          </p:nvPr>
        </p:nvGraphicFramePr>
        <p:xfrm>
          <a:off x="302259" y="671720"/>
          <a:ext cx="6212840" cy="2709788"/>
        </p:xfrm>
        <a:graphic>
          <a:graphicData uri="http://schemas.openxmlformats.org/drawingml/2006/table">
            <a:tbl>
              <a:tblPr/>
              <a:tblGrid>
                <a:gridCol w="3106420">
                  <a:extLst>
                    <a:ext uri="{9D8B030D-6E8A-4147-A177-3AD203B41FA5}">
                      <a16:colId xmlns:a16="http://schemas.microsoft.com/office/drawing/2014/main" xmlns="" val="4169875620"/>
                    </a:ext>
                  </a:extLst>
                </a:gridCol>
                <a:gridCol w="3106420">
                  <a:extLst>
                    <a:ext uri="{9D8B030D-6E8A-4147-A177-3AD203B41FA5}">
                      <a16:colId xmlns:a16="http://schemas.microsoft.com/office/drawing/2014/main" xmlns="" val="2304687875"/>
                    </a:ext>
                  </a:extLst>
                </a:gridCol>
              </a:tblGrid>
              <a:tr h="24523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 기업 정보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    </a:t>
                      </a:r>
                      <a:endParaRPr lang="ko-KR" altLang="en-US" sz="1000" b="1" u="sng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6019217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기업명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부스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간판명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:                                                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 총액</a:t>
                      </a: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               원 </a:t>
                      </a:r>
                      <a:r>
                        <a:rPr lang="en-US" altLang="ko-KR" sz="1000" b="1" u="sng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u="sng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부가세전</a:t>
                      </a:r>
                      <a:r>
                        <a:rPr lang="en-US" altLang="ko-KR" sz="10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아래 계좌로 </a:t>
                      </a:r>
                      <a:r>
                        <a:rPr lang="ko-KR" altLang="en-US" sz="800" b="1" u="sng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입금요청드립니다</a:t>
                      </a:r>
                      <a:r>
                        <a:rPr lang="en-US" altLang="ko-KR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.</a:t>
                      </a:r>
                    </a:p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  (</a:t>
                      </a:r>
                      <a:r>
                        <a:rPr lang="ko-KR" altLang="en-US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</a:t>
                      </a:r>
                      <a:r>
                        <a:rPr lang="en-US" altLang="ko-KR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r>
                        <a:rPr lang="ko-KR" altLang="en-US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한국실험동물학회</a:t>
                      </a:r>
                      <a:r>
                        <a:rPr lang="ko-KR" altLang="en-US" sz="800" b="1" u="sng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800" b="1" u="sng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신한은행</a:t>
                      </a:r>
                      <a:r>
                        <a:rPr lang="ko-KR" altLang="en-US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800" b="1" u="sng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140-009-480862</a:t>
                      </a:r>
                      <a:r>
                        <a:rPr lang="en-US" altLang="ko-KR" sz="800" b="1" u="sng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endParaRPr lang="en-US" altLang="ko-KR" sz="800" b="1" u="sng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3552034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신청일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    202   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    월     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   </a:t>
                      </a: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※ 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세금계산서 발행요청 시 사업자등록증 첨부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9700878"/>
                  </a:ext>
                </a:extLst>
              </a:tr>
              <a:tr h="2817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918806"/>
                  </a:ext>
                </a:extLst>
              </a:tr>
              <a:tr h="12294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전화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휴대전화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lvl="0" indent="0" algn="just" defTabSz="6858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E-mail: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홈페이지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사업자등록번호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9939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6430" marR="16430" marT="16430" marB="16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380039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88F4424-C9A6-4761-69D0-83583B9E34DD}"/>
              </a:ext>
            </a:extLst>
          </p:cNvPr>
          <p:cNvSpPr txBox="1"/>
          <p:nvPr/>
        </p:nvSpPr>
        <p:spPr>
          <a:xfrm>
            <a:off x="250188" y="3329257"/>
            <a:ext cx="6316982" cy="634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본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기관은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한국실험동물학회에서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주관하는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2024년도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한국실험동물학회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 b="1" kern="0" spc="0" dirty="0" smtClean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국제학술대회</a:t>
            </a:r>
            <a:r>
              <a:rPr lang="en-US" altLang="ko-KR" sz="1100" b="1" kern="0" spc="0" dirty="0" err="1" smtClean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에서</a:t>
            </a:r>
            <a:r>
              <a:rPr lang="en-US" altLang="ko-KR" sz="1100" b="1" kern="0" spc="0" dirty="0" smtClean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아래와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같이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신청을</a:t>
            </a:r>
            <a:r>
              <a:rPr lang="en-US" altLang="ko-KR" sz="11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b="1" kern="0" spc="0" dirty="0" err="1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희망합니다</a:t>
            </a:r>
            <a:r>
              <a:rPr lang="en-US" altLang="ko-KR" sz="1000" b="1" kern="0" spc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                                                                              </a:t>
            </a:r>
            <a:r>
              <a:rPr lang="en-US" altLang="ko-KR" sz="1000" b="1" kern="0" spc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en-US" altLang="ko-KR" sz="1000" b="1" kern="0" spc="0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부가세</a:t>
            </a:r>
            <a:r>
              <a:rPr lang="en-US" altLang="ko-KR" sz="1000" b="1" kern="0" spc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10% </a:t>
            </a:r>
            <a:r>
              <a:rPr lang="en-US" altLang="ko-KR" sz="1000" b="1" kern="0" spc="0" dirty="0" err="1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별도</a:t>
            </a:r>
            <a:endParaRPr lang="en-US" altLang="ko-KR" sz="1100" b="1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xmlns="" id="{01CC65C0-E2CE-DF5E-7845-6B10B7ECE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25785"/>
              </p:ext>
            </p:extLst>
          </p:nvPr>
        </p:nvGraphicFramePr>
        <p:xfrm>
          <a:off x="302261" y="3884178"/>
          <a:ext cx="6212839" cy="5669644"/>
        </p:xfrm>
        <a:graphic>
          <a:graphicData uri="http://schemas.openxmlformats.org/drawingml/2006/table">
            <a:tbl>
              <a:tblPr/>
              <a:tblGrid>
                <a:gridCol w="819574">
                  <a:extLst>
                    <a:ext uri="{9D8B030D-6E8A-4147-A177-3AD203B41FA5}">
                      <a16:colId xmlns:a16="http://schemas.microsoft.com/office/drawing/2014/main" xmlns="" val="664599564"/>
                    </a:ext>
                  </a:extLst>
                </a:gridCol>
                <a:gridCol w="817040">
                  <a:extLst>
                    <a:ext uri="{9D8B030D-6E8A-4147-A177-3AD203B41FA5}">
                      <a16:colId xmlns:a16="http://schemas.microsoft.com/office/drawing/2014/main" xmlns="" val="3802981886"/>
                    </a:ext>
                  </a:extLst>
                </a:gridCol>
                <a:gridCol w="2391827">
                  <a:extLst>
                    <a:ext uri="{9D8B030D-6E8A-4147-A177-3AD203B41FA5}">
                      <a16:colId xmlns:a16="http://schemas.microsoft.com/office/drawing/2014/main" xmlns="" val="322208058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02413203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1180160049"/>
                    </a:ext>
                  </a:extLst>
                </a:gridCol>
                <a:gridCol w="671014">
                  <a:extLst>
                    <a:ext uri="{9D8B030D-6E8A-4147-A177-3AD203B41FA5}">
                      <a16:colId xmlns:a16="http://schemas.microsoft.com/office/drawing/2014/main" xmlns="" val="1424681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 항목 및 단가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신청개수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제출사항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발급희망시점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7617223"/>
                  </a:ext>
                </a:extLst>
              </a:tr>
              <a:tr h="219035">
                <a:tc row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광고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뒤표지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400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광고파일</a:t>
                      </a: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(A4),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로고파일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입금 전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 </a:t>
                      </a:r>
                      <a:endParaRPr lang="en-US" altLang="ko-KR" sz="7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       )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입금 후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</a:t>
                      </a:r>
                      <a:endParaRPr lang="en-US" altLang="ko-KR" sz="7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        )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0570845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앞표지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뒷면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300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982899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뒤표지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앞면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250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1255900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내지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200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1642695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흑백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1635185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영상광고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영상파일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270649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 배너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/12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배너 이미지</a:t>
                      </a:r>
                      <a:r>
                        <a:rPr lang="en-US" altLang="ko-KR" sz="6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6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로고파일</a:t>
                      </a:r>
                      <a:endParaRPr lang="ko-KR" altLang="en-US" sz="7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4580152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네임카드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스트랩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반단광고파일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(A5, </a:t>
                      </a:r>
                      <a:r>
                        <a:rPr lang="ko-KR" altLang="en-US" sz="7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가로길게</a:t>
                      </a:r>
                      <a:r>
                        <a:rPr lang="en-US" altLang="ko-KR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로고파일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9416688"/>
                  </a:ext>
                </a:extLst>
              </a:tr>
              <a:tr h="219035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부스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기본조립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5498303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독립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2188791"/>
                  </a:ext>
                </a:extLst>
              </a:tr>
              <a:tr h="219035"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Luncheon 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Seminar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7/25(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한라홀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 300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171960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2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한라홀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  300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9555151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3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삼다홀</a:t>
                      </a: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300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만원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0064499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7/26(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4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한라홀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 300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7348997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5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한라홀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  300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5649895"/>
                  </a:ext>
                </a:extLst>
              </a:tr>
              <a:tr h="2190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6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</a:t>
                      </a: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삼다홀</a:t>
                      </a:r>
                      <a:r>
                        <a:rPr lang="en-US" altLang="ko-KR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300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만원</a:t>
                      </a:r>
                      <a:endParaRPr lang="ko-KR" altLang="en-US" sz="1000" dirty="0"/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727073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Package A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독립부스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프로그램북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4),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명찰스트랩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 배너광고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- 1,100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추후 안내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5878888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Package B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기본조립부스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런천세미나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프로그램북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2),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홈페이지 배너광고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개월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- 1,000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4895012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Package C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기본조립부스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런천세미나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프로그램북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3),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영상광고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- 700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2665707"/>
                  </a:ext>
                </a:extLst>
              </a:tr>
              <a:tr h="36889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Package D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기본조립부스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1,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프로그램북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광고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내지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영상광고 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- 450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597634"/>
                  </a:ext>
                </a:extLst>
              </a:tr>
              <a:tr h="30077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음료후원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제한없음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12667" marR="12667" marT="12667" marB="1266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1275900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341EDEE6-D3B3-21A3-08D5-0FEC67974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409671"/>
              </p:ext>
            </p:extLst>
          </p:nvPr>
        </p:nvGraphicFramePr>
        <p:xfrm>
          <a:off x="3636964" y="1872343"/>
          <a:ext cx="2908298" cy="1384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298">
                  <a:extLst>
                    <a:ext uri="{9D8B030D-6E8A-4147-A177-3AD203B41FA5}">
                      <a16:colId xmlns:a16="http://schemas.microsoft.com/office/drawing/2014/main" xmlns="" val="29349916"/>
                    </a:ext>
                  </a:extLst>
                </a:gridCol>
              </a:tblGrid>
              <a:tr h="3178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▷  희망 전시 부스  번호 </a:t>
                      </a:r>
                      <a:endParaRPr lang="en-US" altLang="ko-KR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3831506"/>
                  </a:ext>
                </a:extLst>
              </a:tr>
              <a:tr h="24214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b="1" u="none" dirty="0">
                          <a:solidFill>
                            <a:schemeClr val="tx1"/>
                          </a:solidFill>
                        </a:rPr>
                        <a:t>순위</a:t>
                      </a: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:                                                    </a:t>
                      </a:r>
                      <a:r>
                        <a:rPr lang="ko-KR" altLang="en-US" sz="1200" b="1" u="none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altLang="ko-KR" sz="1200" b="1" u="none" dirty="0">
                          <a:solidFill>
                            <a:schemeClr val="tx1"/>
                          </a:solidFill>
                        </a:rPr>
                        <a:t>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3124601"/>
                  </a:ext>
                </a:extLst>
              </a:tr>
              <a:tr h="2421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2</a:t>
                      </a:r>
                      <a:r>
                        <a:rPr lang="ko-KR" altLang="en-US" sz="1200" b="1" dirty="0"/>
                        <a:t>순위</a:t>
                      </a:r>
                      <a:r>
                        <a:rPr lang="en-US" altLang="ko-KR" sz="1200" b="1" dirty="0"/>
                        <a:t>:</a:t>
                      </a:r>
                      <a:endParaRPr lang="ko-KR" altLang="en-US" sz="12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7731642"/>
                  </a:ext>
                </a:extLst>
              </a:tr>
              <a:tr h="24214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/>
                        <a:t>3</a:t>
                      </a:r>
                      <a:r>
                        <a:rPr lang="ko-KR" altLang="en-US" sz="1200" b="1" dirty="0"/>
                        <a:t>순위</a:t>
                      </a:r>
                      <a:r>
                        <a:rPr lang="en-US" altLang="ko-KR" sz="1200" b="1" dirty="0"/>
                        <a:t>:</a:t>
                      </a:r>
                      <a:endParaRPr lang="ko-KR" altLang="en-US" sz="12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53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u="sng" dirty="0">
                          <a:solidFill>
                            <a:schemeClr val="tx1"/>
                          </a:solidFill>
                        </a:rPr>
                        <a:t>* Package</a:t>
                      </a:r>
                      <a:r>
                        <a:rPr lang="ko-KR" altLang="en-US" sz="1000" b="1" i="1" u="sng" dirty="0">
                          <a:solidFill>
                            <a:schemeClr val="tx1"/>
                          </a:solidFill>
                        </a:rPr>
                        <a:t> 및 부스 신청 기업만  기재 해주세요</a:t>
                      </a:r>
                      <a:r>
                        <a:rPr lang="en-US" altLang="ko-KR" sz="1000" b="1" i="1" u="sng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4041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14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5095</TotalTime>
  <Words>339</Words>
  <Application>Microsoft Office PowerPoint</Application>
  <PresentationFormat>A4 용지(210x297mm)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함초롬바탕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13238@office.deu.ac.kr</dc:creator>
  <cp:lastModifiedBy>user</cp:lastModifiedBy>
  <cp:revision>266</cp:revision>
  <cp:lastPrinted>2023-12-18T05:34:18Z</cp:lastPrinted>
  <dcterms:created xsi:type="dcterms:W3CDTF">2020-12-06T12:40:16Z</dcterms:created>
  <dcterms:modified xsi:type="dcterms:W3CDTF">2024-06-10T07:14:14Z</dcterms:modified>
</cp:coreProperties>
</file>